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204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E5386-D7D0-BC48-9819-E9CB9A32CC18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BA11D-570C-224D-9BC5-E7CCDEDF2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71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249F5-C1C2-4942-879A-ED0A1514776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46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28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61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71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11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34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9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49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94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63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57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68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4F9DD-0470-0945-A001-2E67047EA647}" type="datetimeFigureOut">
              <a:rPr lang="fr-FR" smtClean="0"/>
              <a:t>07/03/2025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DFE7B-C1F3-D342-AC4F-C378764BC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91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hyperlink" Target="https://archivesic.ccsd.cnrs.fr/CLIPSYD/tel-04551836v1" TargetMode="Externa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512" y="370896"/>
            <a:ext cx="8784976" cy="630560"/>
          </a:xfr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just"/>
            <a:r>
              <a:rPr lang="fr-FR" sz="2400" b="1" dirty="0">
                <a:solidFill>
                  <a:schemeClr val="bg1"/>
                </a:solidFill>
              </a:rPr>
              <a:t>Santé Psychique : modélisation, évaluation, transition, prise en charge, narration, cognition et accompagnement des proches et des familles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6497" y="1049477"/>
            <a:ext cx="9057503" cy="580851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000" b="1" u="sng" dirty="0">
                <a:solidFill>
                  <a:srgbClr val="C00000"/>
                </a:solidFill>
              </a:rPr>
              <a:t>Thématiques:</a:t>
            </a:r>
          </a:p>
          <a:p>
            <a:r>
              <a:rPr lang="fr-FR" sz="2000" b="1" dirty="0"/>
              <a:t> Axe n°1 : </a:t>
            </a:r>
            <a:r>
              <a:rPr lang="fr-FR" sz="2000" dirty="0"/>
              <a:t>Santé Mentale des Etudiants </a:t>
            </a:r>
          </a:p>
          <a:p>
            <a:r>
              <a:rPr lang="fr-FR" sz="2000" b="1" dirty="0"/>
              <a:t> Axe n°2 :</a:t>
            </a:r>
            <a:r>
              <a:rPr lang="fr-FR" sz="2000" dirty="0"/>
              <a:t> Jeunes adultes et transition dans la pathologie </a:t>
            </a:r>
          </a:p>
          <a:p>
            <a:r>
              <a:rPr lang="fr-FR" sz="2000" b="1" dirty="0"/>
              <a:t> Axe n°3 </a:t>
            </a:r>
            <a:r>
              <a:rPr lang="fr-FR" sz="2000" dirty="0"/>
              <a:t>: Efficacité des programmes de soutien aux proches de patients</a:t>
            </a:r>
          </a:p>
          <a:p>
            <a:r>
              <a:rPr lang="fr-FR" sz="2000" b="1" dirty="0"/>
              <a:t> Axe n°4 </a:t>
            </a:r>
            <a:r>
              <a:rPr lang="fr-FR" sz="2000" dirty="0"/>
              <a:t>: Evaluations Quantitatives et Qualitatives des prises en charges</a:t>
            </a:r>
          </a:p>
          <a:p>
            <a:r>
              <a:rPr lang="fr-FR" sz="2000" b="1" dirty="0"/>
              <a:t> Axe n°5 </a:t>
            </a:r>
            <a:r>
              <a:rPr lang="fr-FR" sz="2000" dirty="0"/>
              <a:t>: Remédiation cognitive et réhabilitation des patients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b="1" u="sng" dirty="0">
                <a:solidFill>
                  <a:srgbClr val="C00000"/>
                </a:solidFill>
              </a:rPr>
              <a:t>Méthodologies</a:t>
            </a:r>
            <a:endParaRPr lang="fr-FR" sz="2000" dirty="0">
              <a:solidFill>
                <a:srgbClr val="C00000"/>
              </a:solidFill>
            </a:endParaRPr>
          </a:p>
          <a:p>
            <a:r>
              <a:rPr lang="fr-FR" sz="2000" dirty="0"/>
              <a:t>Approches Open Science (sensibilisation à la réplicabilité, travail collaboratif: utilisation de R, </a:t>
            </a:r>
            <a:r>
              <a:rPr lang="fr-FR" sz="2000" dirty="0" err="1"/>
              <a:t>Rstudio</a:t>
            </a:r>
            <a:r>
              <a:rPr lang="fr-FR" sz="2000" dirty="0"/>
              <a:t>, Quarto &amp; GitHub)</a:t>
            </a:r>
          </a:p>
          <a:p>
            <a:r>
              <a:rPr lang="fr-FR" sz="2000" dirty="0"/>
              <a:t>Approches statistiques avancées : </a:t>
            </a:r>
          </a:p>
          <a:p>
            <a:pPr lvl="1"/>
            <a:r>
              <a:rPr lang="fr-FR" sz="1800" dirty="0"/>
              <a:t> Lexicométrie</a:t>
            </a:r>
          </a:p>
          <a:p>
            <a:pPr lvl="1"/>
            <a:r>
              <a:rPr lang="fr-FR" sz="1800" dirty="0"/>
              <a:t> Modélisations par équations structurelles </a:t>
            </a:r>
          </a:p>
          <a:p>
            <a:pPr lvl="1"/>
            <a:r>
              <a:rPr lang="fr-FR" sz="1800" dirty="0"/>
              <a:t> Approches &amp; Analyses en réseau (</a:t>
            </a:r>
            <a:r>
              <a:rPr lang="fr-FR" sz="1800" dirty="0" err="1"/>
              <a:t>symptomiques</a:t>
            </a:r>
            <a:r>
              <a:rPr lang="fr-FR" sz="1800" dirty="0"/>
              <a:t>, processuelles et </a:t>
            </a:r>
            <a:r>
              <a:rPr lang="fr-FR" sz="1800" dirty="0" err="1"/>
              <a:t>transdiagnostiques</a:t>
            </a:r>
            <a:r>
              <a:rPr lang="fr-FR" sz="1800" dirty="0"/>
              <a:t>) </a:t>
            </a:r>
          </a:p>
          <a:p>
            <a:pPr lvl="1"/>
            <a:r>
              <a:rPr lang="fr-FR" sz="1800" dirty="0"/>
              <a:t> Revues systématiques, Méta-analyses &amp; Meta-Analyses en réseau</a:t>
            </a:r>
          </a:p>
          <a:p>
            <a:pPr marL="457200" lvl="1" indent="0">
              <a:buNone/>
            </a:pPr>
            <a:r>
              <a:rPr lang="fr-FR" sz="1800" i="1" dirty="0"/>
              <a:t>Plus d’info sur mon approche et qui je suis ici : </a:t>
            </a:r>
            <a:r>
              <a:rPr lang="fr-FR" sz="1400" i="1" dirty="0">
                <a:hlinkClick r:id="rId6"/>
              </a:rPr>
              <a:t>https://archivesic.ccsd.cnrs.fr/CLIPSYD/tel-04551836v1</a:t>
            </a:r>
            <a:endParaRPr lang="fr-FR" sz="1400" i="1" dirty="0"/>
          </a:p>
          <a:p>
            <a:pPr marL="457200" lvl="1" indent="0">
              <a:buNone/>
            </a:pPr>
            <a:r>
              <a:rPr lang="fr-FR" sz="1400" i="1" dirty="0"/>
              <a:t>Vous trouverez une synthèse de mes travaux de recherche (Chap5) et de mes perspectives pédagogiques (Chap6).</a:t>
            </a:r>
            <a:endParaRPr lang="fr-FR" sz="2000" i="1" dirty="0"/>
          </a:p>
        </p:txBody>
      </p:sp>
      <p:sp>
        <p:nvSpPr>
          <p:cNvPr id="4" name="ZoneTexte 3"/>
          <p:cNvSpPr txBox="1"/>
          <p:nvPr>
            <p:custDataLst>
              <p:tags r:id="rId3"/>
            </p:custDataLst>
          </p:nvPr>
        </p:nvSpPr>
        <p:spPr>
          <a:xfrm>
            <a:off x="1942978" y="-2393"/>
            <a:ext cx="5344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Thématiques de Recherche Master : Yannick MORVAN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15D43131-5EC4-4C40-901F-9FFE0A6168A8}"/>
              </a:ext>
            </a:extLst>
          </p:cNvPr>
          <p:cNvCxnSpPr/>
          <p:nvPr/>
        </p:nvCxnSpPr>
        <p:spPr>
          <a:xfrm>
            <a:off x="280368" y="3274890"/>
            <a:ext cx="835214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0858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197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Thème Office</vt:lpstr>
      <vt:lpstr>Santé Psychique : modélisation, évaluation, transition, prise en charge, narration, cognition et accompagnement des proches et des familles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Comprendre et traiter les difficultés psychiques chez l’adulte et l’adolescent Séminaire de Nathalie CAMART</dc:title>
  <dc:creator>Damien Fouques</dc:creator>
  <cp:lastModifiedBy>Yannick Morvan</cp:lastModifiedBy>
  <cp:revision>11</cp:revision>
  <dcterms:created xsi:type="dcterms:W3CDTF">2020-01-21T06:22:15Z</dcterms:created>
  <dcterms:modified xsi:type="dcterms:W3CDTF">2025-03-07T10:09:32Z</dcterms:modified>
</cp:coreProperties>
</file>